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sldIdLst>
    <p:sldId id="270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8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F15694-31FA-47CD-AF29-EC2792E8069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4FABEF-8F70-49D1-9142-EE473F74D6A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786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6350">
                  <a:solidFill>
                    <a:srgbClr val="0070C0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Муниципальное бюджетное дошкольное образовательное учреждение детский сад «Жемчужинка» г.Волгодонска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7" y="1853248"/>
            <a:ext cx="10058400" cy="465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8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" y="3883232"/>
            <a:ext cx="3828807" cy="29513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68" y="3906602"/>
            <a:ext cx="5043332" cy="29513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79" y="0"/>
            <a:ext cx="9404723" cy="8884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Волгодонск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68" y="723636"/>
            <a:ext cx="5043332" cy="3300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" y="700265"/>
            <a:ext cx="3871356" cy="3182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28" y="1765443"/>
            <a:ext cx="3819627" cy="30893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7792" y="1754330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2549" y="723635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1252" y="391771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45669" y="73513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45669" y="4023837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194" y="0"/>
            <a:ext cx="9404723" cy="7079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символы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49" y="700265"/>
            <a:ext cx="9254468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"/>
          <a:stretch/>
        </p:blipFill>
        <p:spPr>
          <a:xfrm rot="16200000">
            <a:off x="3793642" y="-1724542"/>
            <a:ext cx="4987637" cy="11235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3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703" y="545690"/>
            <a:ext cx="11562736" cy="4159045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2700" dirty="0" smtClean="0">
                <a:solidFill>
                  <a:schemeClr val="tx1"/>
                </a:solidFill>
                <a:effectLst/>
                <a:latin typeface="+mn-lt"/>
              </a:rPr>
              <a:t>МУНИЦИПАЛЬНОЕ БЮДЖЕТНОЕ ДОШКОЛЬНОЕ ОБРАЗОВАТЕЛЬНОЕ УЧРЕЖДЕНИЕ ДЕТСКИЙ САД «ЖЕМЧУЖИНКА» г. ВОЛГОДОНСКА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4900" b="1" i="1" dirty="0" smtClean="0">
                <a:solidFill>
                  <a:srgbClr val="FF0000"/>
                </a:solidFill>
                <a:latin typeface="Bookman Old Style" pitchFamily="18" charset="0"/>
              </a:rPr>
              <a:t>МАСТЕР-КЛАСС </a:t>
            </a:r>
            <a:r>
              <a:rPr lang="ru-RU" sz="4900" b="1" i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900" b="1" i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900" b="1" i="1" dirty="0">
                <a:solidFill>
                  <a:srgbClr val="FF0000"/>
                </a:solidFill>
                <a:latin typeface="Bookman Old Style" pitchFamily="18" charset="0"/>
              </a:rPr>
              <a:t>«СИМВОЛЫ  РОССИИ»</a:t>
            </a:r>
            <a:br>
              <a:rPr lang="ru-RU" sz="4900" b="1" i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800" i="1" dirty="0">
                <a:latin typeface="Bookman Old Style" pitchFamily="18" charset="0"/>
              </a:rPr>
              <a:t/>
            </a:r>
            <a:br>
              <a:rPr lang="ru-RU" sz="800" i="1" dirty="0">
                <a:latin typeface="Bookman Old Style" pitchFamily="18" charset="0"/>
              </a:rPr>
            </a:br>
            <a:endParaRPr lang="ru-RU" sz="1800" i="1" dirty="0"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89754" y="5250427"/>
            <a:ext cx="6902246" cy="1607574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/>
              <a:t>Автор </a:t>
            </a:r>
            <a:r>
              <a:rPr lang="ru-RU" sz="3300" dirty="0"/>
              <a:t>: </a:t>
            </a:r>
            <a:r>
              <a:rPr lang="ru-RU" sz="3300" dirty="0" err="1"/>
              <a:t>Бруцкая</a:t>
            </a:r>
            <a:r>
              <a:rPr lang="ru-RU" sz="3300" dirty="0"/>
              <a:t> Елена </a:t>
            </a:r>
            <a:r>
              <a:rPr lang="ru-RU" sz="3300" dirty="0" smtClean="0"/>
              <a:t>Николаевна</a:t>
            </a:r>
          </a:p>
          <a:p>
            <a:pPr algn="ctr"/>
            <a:r>
              <a:rPr lang="ru-RU" sz="3300" dirty="0" smtClean="0"/>
              <a:t>Воспитатель </a:t>
            </a:r>
            <a:r>
              <a:rPr lang="ru-RU" sz="3300" dirty="0"/>
              <a:t>в</a:t>
            </a:r>
            <a:r>
              <a:rPr lang="ru-RU" sz="3300" dirty="0" smtClean="0"/>
              <a:t>ысшей категории</a:t>
            </a:r>
            <a:endParaRPr lang="ru-RU" sz="3300" dirty="0"/>
          </a:p>
          <a:p>
            <a:pPr algn="ctr"/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20663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140" y="-132736"/>
            <a:ext cx="9404723" cy="1002891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Категория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0" y="790933"/>
            <a:ext cx="4393998" cy="290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18" y="790934"/>
            <a:ext cx="4262832" cy="290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0" y="3862013"/>
            <a:ext cx="4393998" cy="2995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18" y="3862319"/>
            <a:ext cx="4262833" cy="299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50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327" y="-49374"/>
            <a:ext cx="9404723" cy="943897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Категория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06" y="894523"/>
            <a:ext cx="4471814" cy="2762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93" y="894523"/>
            <a:ext cx="4471754" cy="276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06" y="3822040"/>
            <a:ext cx="4471814" cy="2698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89" y="3858576"/>
            <a:ext cx="4411258" cy="2661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45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829" y="16597"/>
            <a:ext cx="9404723" cy="870155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Категория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4" y="886752"/>
            <a:ext cx="5022269" cy="2880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81" y="3952167"/>
            <a:ext cx="5022269" cy="260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8" y="886751"/>
            <a:ext cx="5043762" cy="288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4" y="3952167"/>
            <a:ext cx="5047159" cy="260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01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799" y="73779"/>
            <a:ext cx="9404723" cy="870155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Категория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5" y="943934"/>
            <a:ext cx="4772153" cy="2589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8" y="3651201"/>
            <a:ext cx="4743470" cy="2953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75" y="3651201"/>
            <a:ext cx="5022797" cy="296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61" y="943934"/>
            <a:ext cx="5073627" cy="25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" y="3651835"/>
            <a:ext cx="4014833" cy="2763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914" y="-103239"/>
            <a:ext cx="9404723" cy="9535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Исторические события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55" y="634241"/>
            <a:ext cx="4061360" cy="2802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" y="688011"/>
            <a:ext cx="4061361" cy="2802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54" y="3631913"/>
            <a:ext cx="4061361" cy="2802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04" y="1721096"/>
            <a:ext cx="4031128" cy="3181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122717" y="1876891"/>
            <a:ext cx="108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740" y="700265"/>
            <a:ext cx="108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740" y="3503222"/>
            <a:ext cx="108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83574" y="688011"/>
            <a:ext cx="108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83574" y="3671759"/>
            <a:ext cx="108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" y="619604"/>
            <a:ext cx="3984250" cy="3819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20" y="-122777"/>
            <a:ext cx="9404723" cy="817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«Знаменитые люди»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1360"/>
            <a:ext cx="4033104" cy="2796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67" y="563063"/>
            <a:ext cx="4340088" cy="3268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15" y="3874977"/>
            <a:ext cx="4404785" cy="29830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53" y="1110663"/>
            <a:ext cx="3724275" cy="4798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0291" y="1141441"/>
            <a:ext cx="985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033" y="606334"/>
            <a:ext cx="1033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11" y="4023630"/>
            <a:ext cx="985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69164" y="695165"/>
            <a:ext cx="106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69164" y="3831706"/>
            <a:ext cx="111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03" y="4082417"/>
            <a:ext cx="4180114" cy="268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082417"/>
            <a:ext cx="4180114" cy="26861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828" y="134736"/>
            <a:ext cx="9404723" cy="8546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«Достопримечательности России»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277"/>
            <a:ext cx="4180114" cy="274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903" y="989345"/>
            <a:ext cx="4180114" cy="2748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3" y="1781298"/>
            <a:ext cx="3550367" cy="36596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31363" y="1781298"/>
            <a:ext cx="1294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881562"/>
            <a:ext cx="123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71869"/>
            <a:ext cx="123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68269" y="989558"/>
            <a:ext cx="123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74483" y="4171869"/>
            <a:ext cx="123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</TotalTime>
  <Words>80</Words>
  <Application>Microsoft Office PowerPoint</Application>
  <PresentationFormat>Произвольный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Муниципальное бюджетное дошкольное образовательное учреждение детский сад «Жемчужинка» г.Волгодонска</vt:lpstr>
      <vt:lpstr>МУНИЦИПАЛЬНОЕ БЮДЖЕТНОЕ ДОШКОЛЬНОЕ ОБРАЗОВАТЕЛЬНОЕ УЧРЕЖДЕНИЕ ДЕТСКИЙ САД «ЖЕМЧУЖИНКА» г. ВОЛГОДОНСКА  МАСТЕР-КЛАСС  «СИМВОЛЫ  РОССИИ»  </vt:lpstr>
      <vt:lpstr>1 Категория</vt:lpstr>
      <vt:lpstr>2 Категория</vt:lpstr>
      <vt:lpstr>3 Категория</vt:lpstr>
      <vt:lpstr>4 Категория</vt:lpstr>
      <vt:lpstr>Исторические события</vt:lpstr>
      <vt:lpstr>«Знаменитые люди»</vt:lpstr>
      <vt:lpstr>«Достопримечательности России»</vt:lpstr>
      <vt:lpstr>Город Волгодонск</vt:lpstr>
      <vt:lpstr>Наши символы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«РЯБИНУШКА» г.ВОЛГОДОНСКА</dc:title>
  <dc:creator>ГЕНА</dc:creator>
  <cp:lastModifiedBy>Екатерина</cp:lastModifiedBy>
  <cp:revision>24</cp:revision>
  <dcterms:created xsi:type="dcterms:W3CDTF">2018-01-22T15:33:50Z</dcterms:created>
  <dcterms:modified xsi:type="dcterms:W3CDTF">2025-02-13T18:32:23Z</dcterms:modified>
</cp:coreProperties>
</file>